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1781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0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20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8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45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7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1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58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83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52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0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25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629B-286C-424A-BF24-71BB4287CC04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C89E-0204-4E42-B11A-740A11621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57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368184-0A46-44B7-8451-4948C22406F9}"/>
              </a:ext>
            </a:extLst>
          </p:cNvPr>
          <p:cNvSpPr/>
          <p:nvPr/>
        </p:nvSpPr>
        <p:spPr>
          <a:xfrm>
            <a:off x="-3046" y="0"/>
            <a:ext cx="2668555" cy="9144000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2112EE-2BD1-476E-AD0B-125BE48D8D82}"/>
              </a:ext>
            </a:extLst>
          </p:cNvPr>
          <p:cNvSpPr txBox="1"/>
          <p:nvPr/>
        </p:nvSpPr>
        <p:spPr>
          <a:xfrm>
            <a:off x="-494581" y="1851471"/>
            <a:ext cx="3578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 ET PRENOMS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684DA4-EF2A-4DF3-8D2C-64F25CC1B7B1}"/>
              </a:ext>
            </a:extLst>
          </p:cNvPr>
          <p:cNvSpPr txBox="1"/>
          <p:nvPr/>
        </p:nvSpPr>
        <p:spPr>
          <a:xfrm>
            <a:off x="-456955" y="2191385"/>
            <a:ext cx="35782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Diplômée de BTS en Communication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4EEC41-686C-4D24-8947-BBFCBC0BA6E2}"/>
              </a:ext>
            </a:extLst>
          </p:cNvPr>
          <p:cNvSpPr txBox="1"/>
          <p:nvPr/>
        </p:nvSpPr>
        <p:spPr>
          <a:xfrm>
            <a:off x="38100" y="3402137"/>
            <a:ext cx="257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Tél : +229 45455</a:t>
            </a:r>
          </a:p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nomprénoms@gmail.com</a:t>
            </a:r>
          </a:p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Cotonou, BENIN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466F4C-C827-44E5-8F37-26EC576F7A95}"/>
              </a:ext>
            </a:extLst>
          </p:cNvPr>
          <p:cNvSpPr txBox="1"/>
          <p:nvPr/>
        </p:nvSpPr>
        <p:spPr>
          <a:xfrm>
            <a:off x="2737476" y="648500"/>
            <a:ext cx="39313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Arial Narrow" panose="020B0606020202030204" pitchFamily="34" charset="0"/>
              </a:rPr>
              <a:t>Diplômée en Brevet de Technicien Supérieur en Communication des Entreprises, je suis à la recherche d'un stage en communication.,,,,, COMPLETEZ ICI</a:t>
            </a:r>
            <a:endParaRPr lang="fr-FR" sz="1200" dirty="0">
              <a:latin typeface="Arial Narrow" panose="020B0606020202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28E7B7-A38C-4DED-A3C2-EB8977F6DE15}"/>
              </a:ext>
            </a:extLst>
          </p:cNvPr>
          <p:cNvSpPr txBox="1"/>
          <p:nvPr/>
        </p:nvSpPr>
        <p:spPr>
          <a:xfrm>
            <a:off x="2761275" y="250127"/>
            <a:ext cx="1686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DCC64DA-6FA6-405C-8BEE-9F7E60F89180}"/>
              </a:ext>
            </a:extLst>
          </p:cNvPr>
          <p:cNvGrpSpPr/>
          <p:nvPr/>
        </p:nvGrpSpPr>
        <p:grpSpPr>
          <a:xfrm>
            <a:off x="2756109" y="2485287"/>
            <a:ext cx="4028890" cy="2112170"/>
            <a:chOff x="3057760" y="672220"/>
            <a:chExt cx="4028890" cy="211217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01E701-127E-42DD-A4F9-CC03333D1200}"/>
                </a:ext>
              </a:extLst>
            </p:cNvPr>
            <p:cNvSpPr txBox="1"/>
            <p:nvPr/>
          </p:nvSpPr>
          <p:spPr>
            <a:xfrm>
              <a:off x="3057760" y="672220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Titre du poste : Date de fonction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Brève description de la fonction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6FD4A07-41D8-4AD1-B26D-F9196EAF4A36}"/>
                </a:ext>
              </a:extLst>
            </p:cNvPr>
            <p:cNvSpPr txBox="1"/>
            <p:nvPr/>
          </p:nvSpPr>
          <p:spPr>
            <a:xfrm>
              <a:off x="3057760" y="1200508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Titre du poste : Date de fonction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Brève description de la fonction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12D02DB-394A-420D-B676-75971A55AA8B}"/>
                </a:ext>
              </a:extLst>
            </p:cNvPr>
            <p:cNvSpPr txBox="1"/>
            <p:nvPr/>
          </p:nvSpPr>
          <p:spPr>
            <a:xfrm>
              <a:off x="3057760" y="1767219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Titre du poste : Date de fonction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Brève description de la fonction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ED8184-EE02-4D36-BC5B-9B49038213CB}"/>
                </a:ext>
              </a:extLst>
            </p:cNvPr>
            <p:cNvSpPr txBox="1"/>
            <p:nvPr/>
          </p:nvSpPr>
          <p:spPr>
            <a:xfrm>
              <a:off x="3057760" y="2322725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Titre du poste : Date de fonction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Brève description de la fonction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CACF760-5367-49D9-BB97-93148E6913B3}"/>
              </a:ext>
            </a:extLst>
          </p:cNvPr>
          <p:cNvGrpSpPr/>
          <p:nvPr/>
        </p:nvGrpSpPr>
        <p:grpSpPr>
          <a:xfrm>
            <a:off x="2803180" y="4758682"/>
            <a:ext cx="4042120" cy="1894955"/>
            <a:chOff x="2829110" y="2980483"/>
            <a:chExt cx="4042120" cy="189495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58F8B1-A920-410C-B76B-B40FBCFCEFFD}"/>
                </a:ext>
              </a:extLst>
            </p:cNvPr>
            <p:cNvSpPr txBox="1"/>
            <p:nvPr/>
          </p:nvSpPr>
          <p:spPr>
            <a:xfrm>
              <a:off x="2829110" y="3361803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Date: Titre du diplôme ou formation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Établissement : Ville, PAYS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F551B1-648B-4861-A92B-6A0019E55699}"/>
                </a:ext>
              </a:extLst>
            </p:cNvPr>
            <p:cNvSpPr txBox="1"/>
            <p:nvPr/>
          </p:nvSpPr>
          <p:spPr>
            <a:xfrm>
              <a:off x="2829110" y="2980483"/>
              <a:ext cx="4028890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5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FORMATIONS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B45565F-F2A4-462F-8B4A-79F878962C0D}"/>
                </a:ext>
              </a:extLst>
            </p:cNvPr>
            <p:cNvSpPr txBox="1"/>
            <p:nvPr/>
          </p:nvSpPr>
          <p:spPr>
            <a:xfrm>
              <a:off x="2842340" y="3890553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Date: Titre du diplôme ou formation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Établissement : Ville, PAYS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1C67AB-B990-41CB-8EC8-D61E311B2541}"/>
                </a:ext>
              </a:extLst>
            </p:cNvPr>
            <p:cNvSpPr txBox="1"/>
            <p:nvPr/>
          </p:nvSpPr>
          <p:spPr>
            <a:xfrm>
              <a:off x="2842340" y="4413773"/>
              <a:ext cx="402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Date: Titre du diplôme ou formation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Établissement : Ville, PAYS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919D2BD3-03A7-49C5-B2F1-1FE3584A7AE1}"/>
              </a:ext>
            </a:extLst>
          </p:cNvPr>
          <p:cNvSpPr txBox="1"/>
          <p:nvPr/>
        </p:nvSpPr>
        <p:spPr>
          <a:xfrm>
            <a:off x="92606" y="8291917"/>
            <a:ext cx="256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Internet, Musique, cuisine, lecture, recherche, voyage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956812-F3C0-480F-8853-062749D759F8}"/>
              </a:ext>
            </a:extLst>
          </p:cNvPr>
          <p:cNvGrpSpPr/>
          <p:nvPr/>
        </p:nvGrpSpPr>
        <p:grpSpPr>
          <a:xfrm>
            <a:off x="2816940" y="6834629"/>
            <a:ext cx="4028890" cy="1578051"/>
            <a:chOff x="2775452" y="5077978"/>
            <a:chExt cx="4028890" cy="157805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266073E-9264-4A49-9F5E-FB7231D7F667}"/>
                </a:ext>
              </a:extLst>
            </p:cNvPr>
            <p:cNvSpPr txBox="1"/>
            <p:nvPr/>
          </p:nvSpPr>
          <p:spPr>
            <a:xfrm>
              <a:off x="2775452" y="5077978"/>
              <a:ext cx="402889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BUREAUTIQUE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21CE755-4F65-45A3-9D9E-FEEE7E84FEC5}"/>
                </a:ext>
              </a:extLst>
            </p:cNvPr>
            <p:cNvSpPr txBox="1"/>
            <p:nvPr/>
          </p:nvSpPr>
          <p:spPr>
            <a:xfrm>
              <a:off x="2775452" y="5455700"/>
              <a:ext cx="40288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Windows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Internet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Pack Office (Word, Excel) </a:t>
              </a: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Photoshop</a:t>
              </a:r>
            </a:p>
            <a:p>
              <a:endParaRPr lang="fr-F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AJOUTEZ D’AUTRES SI VOUS EN AVEZ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AFD2033-A13A-4728-8144-CEE75082749F}"/>
              </a:ext>
            </a:extLst>
          </p:cNvPr>
          <p:cNvSpPr txBox="1"/>
          <p:nvPr/>
        </p:nvSpPr>
        <p:spPr>
          <a:xfrm>
            <a:off x="97152" y="7078130"/>
            <a:ext cx="141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</a:p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Anglais</a:t>
            </a:r>
          </a:p>
          <a:p>
            <a:r>
              <a:rPr lang="fr-FR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7A0A2C7-E8EB-4864-B44C-0C004C6B3D7B}"/>
              </a:ext>
            </a:extLst>
          </p:cNvPr>
          <p:cNvSpPr txBox="1"/>
          <p:nvPr/>
        </p:nvSpPr>
        <p:spPr>
          <a:xfrm>
            <a:off x="2874242" y="2153052"/>
            <a:ext cx="3602758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EXPÉRIENCES PROFESSIONNELLES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459636-6486-450B-85DE-414D2E01859F}"/>
              </a:ext>
            </a:extLst>
          </p:cNvPr>
          <p:cNvSpPr/>
          <p:nvPr/>
        </p:nvSpPr>
        <p:spPr>
          <a:xfrm>
            <a:off x="2640765" y="333375"/>
            <a:ext cx="149715" cy="147569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60000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361E073-1705-4D40-A557-5F241DA69D89}"/>
              </a:ext>
            </a:extLst>
          </p:cNvPr>
          <p:cNvSpPr/>
          <p:nvPr/>
        </p:nvSpPr>
        <p:spPr>
          <a:xfrm>
            <a:off x="2621008" y="2257316"/>
            <a:ext cx="149715" cy="147569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397EF2B-C645-4533-8CD5-8BF2860A20A7}"/>
              </a:ext>
            </a:extLst>
          </p:cNvPr>
          <p:cNvSpPr/>
          <p:nvPr/>
        </p:nvSpPr>
        <p:spPr>
          <a:xfrm>
            <a:off x="2658550" y="4858930"/>
            <a:ext cx="149715" cy="147569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71E6A3D-310A-427A-AA1D-C8877AA2D715}"/>
              </a:ext>
            </a:extLst>
          </p:cNvPr>
          <p:cNvSpPr/>
          <p:nvPr/>
        </p:nvSpPr>
        <p:spPr>
          <a:xfrm>
            <a:off x="2667890" y="6883884"/>
            <a:ext cx="149715" cy="147569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487E825-1C6F-4EF7-A85E-243744101081}"/>
              </a:ext>
            </a:extLst>
          </p:cNvPr>
          <p:cNvSpPr/>
          <p:nvPr/>
        </p:nvSpPr>
        <p:spPr>
          <a:xfrm>
            <a:off x="2667890" y="8301880"/>
            <a:ext cx="149715" cy="147569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B8145D1-F645-4287-94D5-FB8E4D80C6F1}"/>
              </a:ext>
            </a:extLst>
          </p:cNvPr>
          <p:cNvGrpSpPr/>
          <p:nvPr/>
        </p:nvGrpSpPr>
        <p:grpSpPr>
          <a:xfrm>
            <a:off x="146180" y="2881556"/>
            <a:ext cx="2314793" cy="338554"/>
            <a:chOff x="146180" y="3332406"/>
            <a:chExt cx="2314793" cy="3385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4718504-7C5F-42D4-9156-755858CA6457}"/>
                </a:ext>
              </a:extLst>
            </p:cNvPr>
            <p:cNvSpPr txBox="1"/>
            <p:nvPr/>
          </p:nvSpPr>
          <p:spPr>
            <a:xfrm>
              <a:off x="164204" y="3332406"/>
              <a:ext cx="22967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ADRESSE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6D94A3D-33A6-4ED6-B293-874974F6527A}"/>
                </a:ext>
              </a:extLst>
            </p:cNvPr>
            <p:cNvSpPr/>
            <p:nvPr/>
          </p:nvSpPr>
          <p:spPr>
            <a:xfrm>
              <a:off x="146180" y="3344935"/>
              <a:ext cx="2296769" cy="317129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CB54362-7AF5-4BED-9359-08C92186261B}"/>
              </a:ext>
            </a:extLst>
          </p:cNvPr>
          <p:cNvGrpSpPr/>
          <p:nvPr/>
        </p:nvGrpSpPr>
        <p:grpSpPr>
          <a:xfrm>
            <a:off x="146056" y="4303033"/>
            <a:ext cx="2336100" cy="338554"/>
            <a:chOff x="146056" y="4636408"/>
            <a:chExt cx="2336100" cy="33855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DD6066-8A0E-4722-9FB7-3D172567BF2E}"/>
                </a:ext>
              </a:extLst>
            </p:cNvPr>
            <p:cNvSpPr txBox="1"/>
            <p:nvPr/>
          </p:nvSpPr>
          <p:spPr>
            <a:xfrm>
              <a:off x="146056" y="4636408"/>
              <a:ext cx="23224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COMPÉTENCES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487D32BC-E918-4EF1-A05B-554DA9A2BB61}"/>
                </a:ext>
              </a:extLst>
            </p:cNvPr>
            <p:cNvSpPr/>
            <p:nvPr/>
          </p:nvSpPr>
          <p:spPr>
            <a:xfrm>
              <a:off x="185387" y="4640119"/>
              <a:ext cx="2296769" cy="317129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799EC9A-8A23-419E-A076-B26DD263C39A}"/>
              </a:ext>
            </a:extLst>
          </p:cNvPr>
          <p:cNvGrpSpPr/>
          <p:nvPr/>
        </p:nvGrpSpPr>
        <p:grpSpPr>
          <a:xfrm>
            <a:off x="167591" y="6668220"/>
            <a:ext cx="2296769" cy="333729"/>
            <a:chOff x="129487" y="6900004"/>
            <a:chExt cx="2296769" cy="33372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400D9C6-8B1B-4A16-A748-54DA12488D2C}"/>
                </a:ext>
              </a:extLst>
            </p:cNvPr>
            <p:cNvSpPr txBox="1"/>
            <p:nvPr/>
          </p:nvSpPr>
          <p:spPr>
            <a:xfrm>
              <a:off x="575881" y="6910568"/>
              <a:ext cx="116302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LANGUES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41AC9CB4-B9E3-49D0-9FCA-3CF116E282F5}"/>
                </a:ext>
              </a:extLst>
            </p:cNvPr>
            <p:cNvSpPr/>
            <p:nvPr/>
          </p:nvSpPr>
          <p:spPr>
            <a:xfrm>
              <a:off x="129487" y="6900004"/>
              <a:ext cx="2296769" cy="317129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89F2E20-C644-4C87-B440-DE923AE875BE}"/>
              </a:ext>
            </a:extLst>
          </p:cNvPr>
          <p:cNvGrpSpPr/>
          <p:nvPr/>
        </p:nvGrpSpPr>
        <p:grpSpPr>
          <a:xfrm>
            <a:off x="149019" y="7862263"/>
            <a:ext cx="2417142" cy="330368"/>
            <a:chOff x="87100" y="8013090"/>
            <a:chExt cx="2417142" cy="3303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BAAF4B-473B-4EDD-AEEE-A2D3AD6B7DD9}"/>
                </a:ext>
              </a:extLst>
            </p:cNvPr>
            <p:cNvSpPr txBox="1"/>
            <p:nvPr/>
          </p:nvSpPr>
          <p:spPr>
            <a:xfrm>
              <a:off x="87100" y="8020293"/>
              <a:ext cx="241714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CENTRES D’INTÉRÊTS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A10833D3-0077-4410-9297-2338FA695DAB}"/>
                </a:ext>
              </a:extLst>
            </p:cNvPr>
            <p:cNvSpPr/>
            <p:nvPr/>
          </p:nvSpPr>
          <p:spPr>
            <a:xfrm>
              <a:off x="100912" y="8013090"/>
              <a:ext cx="2296769" cy="317129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002E9F9F-66F6-43B0-84E0-040382AC85CE}"/>
              </a:ext>
            </a:extLst>
          </p:cNvPr>
          <p:cNvSpPr/>
          <p:nvPr/>
        </p:nvSpPr>
        <p:spPr>
          <a:xfrm>
            <a:off x="2874242" y="6817240"/>
            <a:ext cx="3794628" cy="317129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977C915-90F3-4781-935F-EA7D5E9698D0}"/>
              </a:ext>
            </a:extLst>
          </p:cNvPr>
          <p:cNvSpPr/>
          <p:nvPr/>
        </p:nvSpPr>
        <p:spPr>
          <a:xfrm>
            <a:off x="2874242" y="4761026"/>
            <a:ext cx="3794628" cy="317129"/>
          </a:xfrm>
          <a:prstGeom prst="roundRect">
            <a:avLst>
              <a:gd name="adj" fmla="val 0"/>
            </a:avLst>
          </a:prstGeom>
          <a:noFill/>
          <a:ln>
            <a:solidFill>
              <a:srgbClr val="6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7430058-0015-4B5E-83E6-FF972A3E9474}"/>
              </a:ext>
            </a:extLst>
          </p:cNvPr>
          <p:cNvSpPr/>
          <p:nvPr/>
        </p:nvSpPr>
        <p:spPr>
          <a:xfrm>
            <a:off x="2827369" y="2169818"/>
            <a:ext cx="3794628" cy="317129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A43003BC-3951-4CB9-8756-581BE87603E8}"/>
              </a:ext>
            </a:extLst>
          </p:cNvPr>
          <p:cNvSpPr/>
          <p:nvPr/>
        </p:nvSpPr>
        <p:spPr>
          <a:xfrm>
            <a:off x="2814735" y="256163"/>
            <a:ext cx="3794628" cy="317129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FFEBEB1-38D9-44F2-9D55-EB9BDFCE447D}"/>
              </a:ext>
            </a:extLst>
          </p:cNvPr>
          <p:cNvGrpSpPr/>
          <p:nvPr/>
        </p:nvGrpSpPr>
        <p:grpSpPr>
          <a:xfrm>
            <a:off x="849655" y="7156789"/>
            <a:ext cx="1510866" cy="513489"/>
            <a:chOff x="849655" y="7342526"/>
            <a:chExt cx="1510866" cy="51348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FE15202-B08F-4A72-BF2F-F67696736A55}"/>
                </a:ext>
              </a:extLst>
            </p:cNvPr>
            <p:cNvGrpSpPr/>
            <p:nvPr/>
          </p:nvGrpSpPr>
          <p:grpSpPr>
            <a:xfrm>
              <a:off x="849655" y="7342526"/>
              <a:ext cx="1504516" cy="110016"/>
              <a:chOff x="849655" y="7240926"/>
              <a:chExt cx="1504516" cy="110016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E3B45C26-52B7-40E5-97A1-C0998D58223A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E3BA1ED8-5618-4BA5-91EA-4A292C694403}"/>
                  </a:ext>
                </a:extLst>
              </p:cNvPr>
              <p:cNvSpPr/>
              <p:nvPr/>
            </p:nvSpPr>
            <p:spPr>
              <a:xfrm>
                <a:off x="849655" y="7241743"/>
                <a:ext cx="1239495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20D1EA3-A01C-4ED2-8201-AFA284301DE7}"/>
                </a:ext>
              </a:extLst>
            </p:cNvPr>
            <p:cNvGrpSpPr/>
            <p:nvPr/>
          </p:nvGrpSpPr>
          <p:grpSpPr>
            <a:xfrm>
              <a:off x="856005" y="7542551"/>
              <a:ext cx="1504516" cy="110016"/>
              <a:chOff x="843305" y="7440951"/>
              <a:chExt cx="1504516" cy="110016"/>
            </a:xfrm>
          </p:grpSpPr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8B7620F6-0EE4-42E8-9DBF-2CD7675FB6B6}"/>
                  </a:ext>
                </a:extLst>
              </p:cNvPr>
              <p:cNvSpPr/>
              <p:nvPr/>
            </p:nvSpPr>
            <p:spPr>
              <a:xfrm>
                <a:off x="844550" y="7440951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63BA952D-6BCE-4ADC-A630-C951EB0B3077}"/>
                  </a:ext>
                </a:extLst>
              </p:cNvPr>
              <p:cNvSpPr/>
              <p:nvPr/>
            </p:nvSpPr>
            <p:spPr>
              <a:xfrm>
                <a:off x="843305" y="7441768"/>
                <a:ext cx="629895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94BE727-9168-4635-834B-6C06BE79CF70}"/>
                </a:ext>
              </a:extLst>
            </p:cNvPr>
            <p:cNvGrpSpPr/>
            <p:nvPr/>
          </p:nvGrpSpPr>
          <p:grpSpPr>
            <a:xfrm>
              <a:off x="849655" y="7745356"/>
              <a:ext cx="1504516" cy="110659"/>
              <a:chOff x="849655" y="7650106"/>
              <a:chExt cx="1504516" cy="110659"/>
            </a:xfrm>
          </p:grpSpPr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890D45E8-E03B-411F-8DD0-38F5FBA369D9}"/>
                  </a:ext>
                </a:extLst>
              </p:cNvPr>
              <p:cNvSpPr/>
              <p:nvPr/>
            </p:nvSpPr>
            <p:spPr>
              <a:xfrm>
                <a:off x="850900" y="765010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6C822EEA-FD97-4512-9CA9-7BFB214B111A}"/>
                  </a:ext>
                </a:extLst>
              </p:cNvPr>
              <p:cNvSpPr/>
              <p:nvPr/>
            </p:nvSpPr>
            <p:spPr>
              <a:xfrm>
                <a:off x="849655" y="7651566"/>
                <a:ext cx="1413995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1EADDBA-0D8F-49EE-855D-D7129BB26657}"/>
              </a:ext>
            </a:extLst>
          </p:cNvPr>
          <p:cNvGrpSpPr/>
          <p:nvPr/>
        </p:nvGrpSpPr>
        <p:grpSpPr>
          <a:xfrm>
            <a:off x="49527" y="4973919"/>
            <a:ext cx="2477262" cy="276999"/>
            <a:chOff x="49527" y="5335888"/>
            <a:chExt cx="2477262" cy="27699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45449B-0513-45F3-9743-5427D3C7E6C9}"/>
                </a:ext>
              </a:extLst>
            </p:cNvPr>
            <p:cNvSpPr txBox="1"/>
            <p:nvPr/>
          </p:nvSpPr>
          <p:spPr>
            <a:xfrm>
              <a:off x="49527" y="5335888"/>
              <a:ext cx="11384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Compétence 2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9DFD988-F34C-405C-9FDA-FD3583D948FC}"/>
                </a:ext>
              </a:extLst>
            </p:cNvPr>
            <p:cNvGrpSpPr/>
            <p:nvPr/>
          </p:nvGrpSpPr>
          <p:grpSpPr>
            <a:xfrm>
              <a:off x="1190355" y="5442719"/>
              <a:ext cx="1336434" cy="97725"/>
              <a:chOff x="849655" y="7240926"/>
              <a:chExt cx="1504516" cy="110016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ED9A6E3A-D08C-409A-93A9-736300B456E0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24D70C56-6DC2-4194-90F5-1FDE0E6A270D}"/>
                  </a:ext>
                </a:extLst>
              </p:cNvPr>
              <p:cNvSpPr/>
              <p:nvPr/>
            </p:nvSpPr>
            <p:spPr>
              <a:xfrm>
                <a:off x="849655" y="7241743"/>
                <a:ext cx="520368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D49C5B0-8521-48E3-A092-FAE580B0EB6C}"/>
              </a:ext>
            </a:extLst>
          </p:cNvPr>
          <p:cNvGrpSpPr/>
          <p:nvPr/>
        </p:nvGrpSpPr>
        <p:grpSpPr>
          <a:xfrm>
            <a:off x="38631" y="5174005"/>
            <a:ext cx="2492598" cy="276999"/>
            <a:chOff x="38631" y="5540732"/>
            <a:chExt cx="2492598" cy="27699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A912076-C9D7-4702-B5EE-0BCDE7409B49}"/>
                </a:ext>
              </a:extLst>
            </p:cNvPr>
            <p:cNvSpPr txBox="1"/>
            <p:nvPr/>
          </p:nvSpPr>
          <p:spPr>
            <a:xfrm>
              <a:off x="38631" y="5540732"/>
              <a:ext cx="12948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Compétence 3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297CF291-1192-43D5-AF93-AC2D1AE3D206}"/>
                </a:ext>
              </a:extLst>
            </p:cNvPr>
            <p:cNvGrpSpPr/>
            <p:nvPr/>
          </p:nvGrpSpPr>
          <p:grpSpPr>
            <a:xfrm>
              <a:off x="1194796" y="5651466"/>
              <a:ext cx="1336433" cy="97725"/>
              <a:chOff x="849656" y="7240926"/>
              <a:chExt cx="1504515" cy="110016"/>
            </a:xfrm>
          </p:grpSpPr>
          <p:sp>
            <p:nvSpPr>
              <p:cNvPr id="76" name="Rectangle: Rounded Corners 75">
                <a:extLst>
                  <a:ext uri="{FF2B5EF4-FFF2-40B4-BE49-F238E27FC236}">
                    <a16:creationId xmlns:a16="http://schemas.microsoft.com/office/drawing/2014/main" id="{E53560A8-09F4-4BB6-8303-B3903199BE68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8553C561-C649-4D3F-956D-0EBCE5B1F521}"/>
                  </a:ext>
                </a:extLst>
              </p:cNvPr>
              <p:cNvSpPr/>
              <p:nvPr/>
            </p:nvSpPr>
            <p:spPr>
              <a:xfrm>
                <a:off x="849656" y="7241743"/>
                <a:ext cx="453712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C0A956C-FBCE-4601-B019-988FF29317F7}"/>
              </a:ext>
            </a:extLst>
          </p:cNvPr>
          <p:cNvGrpSpPr/>
          <p:nvPr/>
        </p:nvGrpSpPr>
        <p:grpSpPr>
          <a:xfrm>
            <a:off x="181247" y="5520775"/>
            <a:ext cx="2327274" cy="338554"/>
            <a:chOff x="190773" y="5893848"/>
            <a:chExt cx="2327274" cy="33855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DE7364F-0C93-4C9F-BA1E-C9F2EB0FC48D}"/>
                </a:ext>
              </a:extLst>
            </p:cNvPr>
            <p:cNvSpPr txBox="1"/>
            <p:nvPr/>
          </p:nvSpPr>
          <p:spPr>
            <a:xfrm>
              <a:off x="195631" y="5893848"/>
              <a:ext cx="23224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APTITUDES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78527FB1-8E70-4FEF-9E73-58BC753C9F7B}"/>
                </a:ext>
              </a:extLst>
            </p:cNvPr>
            <p:cNvSpPr/>
            <p:nvPr/>
          </p:nvSpPr>
          <p:spPr>
            <a:xfrm>
              <a:off x="190773" y="5909476"/>
              <a:ext cx="2296769" cy="317129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D3A42D9-38D9-4A95-8695-32C705E4B85A}"/>
              </a:ext>
            </a:extLst>
          </p:cNvPr>
          <p:cNvGrpSpPr/>
          <p:nvPr/>
        </p:nvGrpSpPr>
        <p:grpSpPr>
          <a:xfrm>
            <a:off x="21512" y="5928293"/>
            <a:ext cx="2545167" cy="276999"/>
            <a:chOff x="21512" y="6209289"/>
            <a:chExt cx="2545167" cy="27699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904F409-941B-4CED-AFFF-8277032E17B2}"/>
                </a:ext>
              </a:extLst>
            </p:cNvPr>
            <p:cNvSpPr txBox="1"/>
            <p:nvPr/>
          </p:nvSpPr>
          <p:spPr>
            <a:xfrm>
              <a:off x="21512" y="6209289"/>
              <a:ext cx="1350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Travail d’équipe</a:t>
              </a: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EEF63DB7-9C87-4ED0-976F-6432243DDBFA}"/>
                </a:ext>
              </a:extLst>
            </p:cNvPr>
            <p:cNvGrpSpPr/>
            <p:nvPr/>
          </p:nvGrpSpPr>
          <p:grpSpPr>
            <a:xfrm>
              <a:off x="1230245" y="6298925"/>
              <a:ext cx="1336434" cy="97725"/>
              <a:chOff x="849655" y="7240926"/>
              <a:chExt cx="1504516" cy="110016"/>
            </a:xfrm>
          </p:grpSpPr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B8417641-45A5-493F-98C2-C39C023A8C05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629B9DED-FFEE-4FC8-928F-BA87EE0CB378}"/>
                  </a:ext>
                </a:extLst>
              </p:cNvPr>
              <p:cNvSpPr/>
              <p:nvPr/>
            </p:nvSpPr>
            <p:spPr>
              <a:xfrm>
                <a:off x="849655" y="7241743"/>
                <a:ext cx="1056286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2171062-BC36-431E-AFAA-98C210E4A66C}"/>
              </a:ext>
            </a:extLst>
          </p:cNvPr>
          <p:cNvGrpSpPr/>
          <p:nvPr/>
        </p:nvGrpSpPr>
        <p:grpSpPr>
          <a:xfrm>
            <a:off x="27734" y="6131327"/>
            <a:ext cx="2538945" cy="276999"/>
            <a:chOff x="27734" y="6393276"/>
            <a:chExt cx="2538945" cy="27699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1110167-ED57-43BC-BCFD-4A60678EA6CC}"/>
                </a:ext>
              </a:extLst>
            </p:cNvPr>
            <p:cNvSpPr txBox="1"/>
            <p:nvPr/>
          </p:nvSpPr>
          <p:spPr>
            <a:xfrm>
              <a:off x="27734" y="6393276"/>
              <a:ext cx="9372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Dynamique</a:t>
              </a:r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AA2C9F2-20E2-4142-AF5E-141FB958F7C3}"/>
                </a:ext>
              </a:extLst>
            </p:cNvPr>
            <p:cNvGrpSpPr/>
            <p:nvPr/>
          </p:nvGrpSpPr>
          <p:grpSpPr>
            <a:xfrm>
              <a:off x="1230246" y="6489111"/>
              <a:ext cx="1336433" cy="97725"/>
              <a:chOff x="849656" y="7240926"/>
              <a:chExt cx="1504515" cy="110016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968A24DA-15E5-4706-913C-7920F4F5F705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9823DE31-1488-49ED-905B-B3017C76C4C8}"/>
                  </a:ext>
                </a:extLst>
              </p:cNvPr>
              <p:cNvSpPr/>
              <p:nvPr/>
            </p:nvSpPr>
            <p:spPr>
              <a:xfrm>
                <a:off x="849656" y="7241743"/>
                <a:ext cx="966928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E8C95BC-05C1-4657-B2D6-D12F09B6E505}"/>
              </a:ext>
            </a:extLst>
          </p:cNvPr>
          <p:cNvGrpSpPr/>
          <p:nvPr/>
        </p:nvGrpSpPr>
        <p:grpSpPr>
          <a:xfrm>
            <a:off x="16838" y="6328239"/>
            <a:ext cx="2556191" cy="276999"/>
            <a:chOff x="16838" y="6556845"/>
            <a:chExt cx="2556191" cy="27699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4B28A02-1815-4E07-B552-6813337E7E6D}"/>
                </a:ext>
              </a:extLst>
            </p:cNvPr>
            <p:cNvSpPr txBox="1"/>
            <p:nvPr/>
          </p:nvSpPr>
          <p:spPr>
            <a:xfrm>
              <a:off x="16838" y="6556845"/>
              <a:ext cx="10594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Rigoureuse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977B855-8603-43B1-B8C0-A5D48EFFE0AE}"/>
                </a:ext>
              </a:extLst>
            </p:cNvPr>
            <p:cNvGrpSpPr/>
            <p:nvPr/>
          </p:nvGrpSpPr>
          <p:grpSpPr>
            <a:xfrm>
              <a:off x="1236595" y="6660561"/>
              <a:ext cx="1336434" cy="97725"/>
              <a:chOff x="849655" y="7240926"/>
              <a:chExt cx="1504516" cy="110016"/>
            </a:xfrm>
          </p:grpSpPr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027E748A-B6FB-4D79-8D34-21B0B798E955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1ACC73AB-350D-4A11-8FD1-00ECF59FE07A}"/>
                  </a:ext>
                </a:extLst>
              </p:cNvPr>
              <p:cNvSpPr/>
              <p:nvPr/>
            </p:nvSpPr>
            <p:spPr>
              <a:xfrm>
                <a:off x="849655" y="7241743"/>
                <a:ext cx="863272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570C7CF-453E-4776-99F8-E036FEE8C17A}"/>
              </a:ext>
            </a:extLst>
          </p:cNvPr>
          <p:cNvGrpSpPr/>
          <p:nvPr/>
        </p:nvGrpSpPr>
        <p:grpSpPr>
          <a:xfrm>
            <a:off x="51457" y="4764559"/>
            <a:ext cx="2482442" cy="276999"/>
            <a:chOff x="51457" y="5121757"/>
            <a:chExt cx="2482442" cy="27699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1157169-1307-4A4B-B904-D54A7E34987A}"/>
                </a:ext>
              </a:extLst>
            </p:cNvPr>
            <p:cNvSpPr txBox="1"/>
            <p:nvPr/>
          </p:nvSpPr>
          <p:spPr>
            <a:xfrm>
              <a:off x="51457" y="5121757"/>
              <a:ext cx="11851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Compétence 1</a:t>
              </a: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B98BF66-A654-48B0-8BED-9FC111053F27}"/>
                </a:ext>
              </a:extLst>
            </p:cNvPr>
            <p:cNvGrpSpPr/>
            <p:nvPr/>
          </p:nvGrpSpPr>
          <p:grpSpPr>
            <a:xfrm>
              <a:off x="1197466" y="5223109"/>
              <a:ext cx="1336433" cy="97725"/>
              <a:chOff x="849656" y="7240926"/>
              <a:chExt cx="1504515" cy="110016"/>
            </a:xfrm>
          </p:grpSpPr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9AEC175E-658F-4B4E-AB99-0C3BA541D748}"/>
                  </a:ext>
                </a:extLst>
              </p:cNvPr>
              <p:cNvSpPr/>
              <p:nvPr/>
            </p:nvSpPr>
            <p:spPr>
              <a:xfrm>
                <a:off x="850900" y="7240926"/>
                <a:ext cx="1503271" cy="109199"/>
              </a:xfrm>
              <a:prstGeom prst="roundRect">
                <a:avLst>
                  <a:gd name="adj" fmla="val 50000"/>
                </a:avLst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3ADE6A70-4BD3-4290-B9CC-64D5D8A70422}"/>
                  </a:ext>
                </a:extLst>
              </p:cNvPr>
              <p:cNvSpPr/>
              <p:nvPr/>
            </p:nvSpPr>
            <p:spPr>
              <a:xfrm>
                <a:off x="849656" y="7241743"/>
                <a:ext cx="792947" cy="10919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6" name="Ellipse 5">
            <a:extLst>
              <a:ext uri="{FF2B5EF4-FFF2-40B4-BE49-F238E27FC236}">
                <a16:creationId xmlns:a16="http://schemas.microsoft.com/office/drawing/2014/main" id="{01E5BD9E-56A6-9754-C571-721980DBC47F}"/>
              </a:ext>
            </a:extLst>
          </p:cNvPr>
          <p:cNvSpPr/>
          <p:nvPr/>
        </p:nvSpPr>
        <p:spPr>
          <a:xfrm>
            <a:off x="563037" y="256758"/>
            <a:ext cx="1554540" cy="15545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ED90C520-2668-66B1-C700-3E0E8C0729D6}"/>
              </a:ext>
            </a:extLst>
          </p:cNvPr>
          <p:cNvSpPr txBox="1"/>
          <p:nvPr/>
        </p:nvSpPr>
        <p:spPr>
          <a:xfrm>
            <a:off x="2715622" y="1243931"/>
            <a:ext cx="3931394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VOUS DEVEZ PERSONNALISE LES PARTIES POUR CORRESPONDENT A VOTRE PROFIL ET AU POSTE VISE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LA COULEUR EGALEMENT EST PERSONNALISABLE</a:t>
            </a:r>
          </a:p>
          <a:p>
            <a:pPr algn="ctr"/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SUPPRIMEZ CECI UNE AVANT DE COMMENCER PAR MODIFIER</a:t>
            </a:r>
            <a:endParaRPr lang="fr-FR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1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</TotalTime>
  <Words>209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Afri-Carrieres</dc:creator>
  <cp:keywords>cv gratuit;modèle cv gratuit;exemplaire cv gratuit;exemplaire curriculum vitae</cp:keywords>
  <cp:lastModifiedBy>Mawuli Akpalo</cp:lastModifiedBy>
  <cp:revision>23</cp:revision>
  <dcterms:created xsi:type="dcterms:W3CDTF">2021-11-24T21:23:29Z</dcterms:created>
  <dcterms:modified xsi:type="dcterms:W3CDTF">2024-02-18T11:51:16Z</dcterms:modified>
</cp:coreProperties>
</file>