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2107" y="-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2EAA-E848-442D-80CA-90C65EA45438}" type="datetimeFigureOut">
              <a:rPr lang="fr-TG" smtClean="0"/>
              <a:t>02/18/2024</a:t>
            </a:fld>
            <a:endParaRPr lang="fr-T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T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557D-312F-4B55-BB0C-47E5A10EBEB0}" type="slidenum">
              <a:rPr lang="fr-TG" smtClean="0"/>
              <a:t>‹N°›</a:t>
            </a:fld>
            <a:endParaRPr lang="fr-TG"/>
          </a:p>
        </p:txBody>
      </p:sp>
    </p:spTree>
    <p:extLst>
      <p:ext uri="{BB962C8B-B14F-4D97-AF65-F5344CB8AC3E}">
        <p14:creationId xmlns:p14="http://schemas.microsoft.com/office/powerpoint/2010/main" val="168989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2EAA-E848-442D-80CA-90C65EA45438}" type="datetimeFigureOut">
              <a:rPr lang="fr-TG" smtClean="0"/>
              <a:t>02/18/2024</a:t>
            </a:fld>
            <a:endParaRPr lang="fr-T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T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557D-312F-4B55-BB0C-47E5A10EBEB0}" type="slidenum">
              <a:rPr lang="fr-TG" smtClean="0"/>
              <a:t>‹N°›</a:t>
            </a:fld>
            <a:endParaRPr lang="fr-TG"/>
          </a:p>
        </p:txBody>
      </p:sp>
    </p:spTree>
    <p:extLst>
      <p:ext uri="{BB962C8B-B14F-4D97-AF65-F5344CB8AC3E}">
        <p14:creationId xmlns:p14="http://schemas.microsoft.com/office/powerpoint/2010/main" val="194126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2EAA-E848-442D-80CA-90C65EA45438}" type="datetimeFigureOut">
              <a:rPr lang="fr-TG" smtClean="0"/>
              <a:t>02/18/2024</a:t>
            </a:fld>
            <a:endParaRPr lang="fr-T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T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557D-312F-4B55-BB0C-47E5A10EBEB0}" type="slidenum">
              <a:rPr lang="fr-TG" smtClean="0"/>
              <a:t>‹N°›</a:t>
            </a:fld>
            <a:endParaRPr lang="fr-TG"/>
          </a:p>
        </p:txBody>
      </p:sp>
    </p:spTree>
    <p:extLst>
      <p:ext uri="{BB962C8B-B14F-4D97-AF65-F5344CB8AC3E}">
        <p14:creationId xmlns:p14="http://schemas.microsoft.com/office/powerpoint/2010/main" val="30660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2EAA-E848-442D-80CA-90C65EA45438}" type="datetimeFigureOut">
              <a:rPr lang="fr-TG" smtClean="0"/>
              <a:t>02/18/2024</a:t>
            </a:fld>
            <a:endParaRPr lang="fr-T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T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557D-312F-4B55-BB0C-47E5A10EBEB0}" type="slidenum">
              <a:rPr lang="fr-TG" smtClean="0"/>
              <a:t>‹N°›</a:t>
            </a:fld>
            <a:endParaRPr lang="fr-TG"/>
          </a:p>
        </p:txBody>
      </p:sp>
    </p:spTree>
    <p:extLst>
      <p:ext uri="{BB962C8B-B14F-4D97-AF65-F5344CB8AC3E}">
        <p14:creationId xmlns:p14="http://schemas.microsoft.com/office/powerpoint/2010/main" val="118955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2EAA-E848-442D-80CA-90C65EA45438}" type="datetimeFigureOut">
              <a:rPr lang="fr-TG" smtClean="0"/>
              <a:t>02/18/2024</a:t>
            </a:fld>
            <a:endParaRPr lang="fr-T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T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557D-312F-4B55-BB0C-47E5A10EBEB0}" type="slidenum">
              <a:rPr lang="fr-TG" smtClean="0"/>
              <a:t>‹N°›</a:t>
            </a:fld>
            <a:endParaRPr lang="fr-TG"/>
          </a:p>
        </p:txBody>
      </p:sp>
    </p:spTree>
    <p:extLst>
      <p:ext uri="{BB962C8B-B14F-4D97-AF65-F5344CB8AC3E}">
        <p14:creationId xmlns:p14="http://schemas.microsoft.com/office/powerpoint/2010/main" val="26715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2EAA-E848-442D-80CA-90C65EA45438}" type="datetimeFigureOut">
              <a:rPr lang="fr-TG" smtClean="0"/>
              <a:t>02/18/2024</a:t>
            </a:fld>
            <a:endParaRPr lang="fr-T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T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557D-312F-4B55-BB0C-47E5A10EBEB0}" type="slidenum">
              <a:rPr lang="fr-TG" smtClean="0"/>
              <a:t>‹N°›</a:t>
            </a:fld>
            <a:endParaRPr lang="fr-TG"/>
          </a:p>
        </p:txBody>
      </p:sp>
    </p:spTree>
    <p:extLst>
      <p:ext uri="{BB962C8B-B14F-4D97-AF65-F5344CB8AC3E}">
        <p14:creationId xmlns:p14="http://schemas.microsoft.com/office/powerpoint/2010/main" val="360002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2EAA-E848-442D-80CA-90C65EA45438}" type="datetimeFigureOut">
              <a:rPr lang="fr-TG" smtClean="0"/>
              <a:t>02/18/2024</a:t>
            </a:fld>
            <a:endParaRPr lang="fr-T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T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557D-312F-4B55-BB0C-47E5A10EBEB0}" type="slidenum">
              <a:rPr lang="fr-TG" smtClean="0"/>
              <a:t>‹N°›</a:t>
            </a:fld>
            <a:endParaRPr lang="fr-TG"/>
          </a:p>
        </p:txBody>
      </p:sp>
    </p:spTree>
    <p:extLst>
      <p:ext uri="{BB962C8B-B14F-4D97-AF65-F5344CB8AC3E}">
        <p14:creationId xmlns:p14="http://schemas.microsoft.com/office/powerpoint/2010/main" val="18636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2EAA-E848-442D-80CA-90C65EA45438}" type="datetimeFigureOut">
              <a:rPr lang="fr-TG" smtClean="0"/>
              <a:t>02/18/2024</a:t>
            </a:fld>
            <a:endParaRPr lang="fr-T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T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557D-312F-4B55-BB0C-47E5A10EBEB0}" type="slidenum">
              <a:rPr lang="fr-TG" smtClean="0"/>
              <a:t>‹N°›</a:t>
            </a:fld>
            <a:endParaRPr lang="fr-TG"/>
          </a:p>
        </p:txBody>
      </p:sp>
    </p:spTree>
    <p:extLst>
      <p:ext uri="{BB962C8B-B14F-4D97-AF65-F5344CB8AC3E}">
        <p14:creationId xmlns:p14="http://schemas.microsoft.com/office/powerpoint/2010/main" val="108344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2EAA-E848-442D-80CA-90C65EA45438}" type="datetimeFigureOut">
              <a:rPr lang="fr-TG" smtClean="0"/>
              <a:t>02/18/2024</a:t>
            </a:fld>
            <a:endParaRPr lang="fr-T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T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557D-312F-4B55-BB0C-47E5A10EBEB0}" type="slidenum">
              <a:rPr lang="fr-TG" smtClean="0"/>
              <a:t>‹N°›</a:t>
            </a:fld>
            <a:endParaRPr lang="fr-TG"/>
          </a:p>
        </p:txBody>
      </p:sp>
    </p:spTree>
    <p:extLst>
      <p:ext uri="{BB962C8B-B14F-4D97-AF65-F5344CB8AC3E}">
        <p14:creationId xmlns:p14="http://schemas.microsoft.com/office/powerpoint/2010/main" val="295185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2EAA-E848-442D-80CA-90C65EA45438}" type="datetimeFigureOut">
              <a:rPr lang="fr-TG" smtClean="0"/>
              <a:t>02/18/2024</a:t>
            </a:fld>
            <a:endParaRPr lang="fr-T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T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557D-312F-4B55-BB0C-47E5A10EBEB0}" type="slidenum">
              <a:rPr lang="fr-TG" smtClean="0"/>
              <a:t>‹N°›</a:t>
            </a:fld>
            <a:endParaRPr lang="fr-TG"/>
          </a:p>
        </p:txBody>
      </p:sp>
    </p:spTree>
    <p:extLst>
      <p:ext uri="{BB962C8B-B14F-4D97-AF65-F5344CB8AC3E}">
        <p14:creationId xmlns:p14="http://schemas.microsoft.com/office/powerpoint/2010/main" val="318599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2EAA-E848-442D-80CA-90C65EA45438}" type="datetimeFigureOut">
              <a:rPr lang="fr-TG" smtClean="0"/>
              <a:t>02/18/2024</a:t>
            </a:fld>
            <a:endParaRPr lang="fr-T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T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557D-312F-4B55-BB0C-47E5A10EBEB0}" type="slidenum">
              <a:rPr lang="fr-TG" smtClean="0"/>
              <a:t>‹N°›</a:t>
            </a:fld>
            <a:endParaRPr lang="fr-TG"/>
          </a:p>
        </p:txBody>
      </p:sp>
    </p:spTree>
    <p:extLst>
      <p:ext uri="{BB962C8B-B14F-4D97-AF65-F5344CB8AC3E}">
        <p14:creationId xmlns:p14="http://schemas.microsoft.com/office/powerpoint/2010/main" val="78217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42EAA-E848-442D-80CA-90C65EA45438}" type="datetimeFigureOut">
              <a:rPr lang="fr-TG" smtClean="0"/>
              <a:t>02/18/2024</a:t>
            </a:fld>
            <a:endParaRPr lang="fr-T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T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D557D-312F-4B55-BB0C-47E5A10EBEB0}" type="slidenum">
              <a:rPr lang="fr-TG" smtClean="0"/>
              <a:t>‹N°›</a:t>
            </a:fld>
            <a:endParaRPr lang="fr-TG"/>
          </a:p>
        </p:txBody>
      </p:sp>
    </p:spTree>
    <p:extLst>
      <p:ext uri="{BB962C8B-B14F-4D97-AF65-F5344CB8AC3E}">
        <p14:creationId xmlns:p14="http://schemas.microsoft.com/office/powerpoint/2010/main" val="61113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rganigramme : Alternative 19">
            <a:extLst>
              <a:ext uri="{FF2B5EF4-FFF2-40B4-BE49-F238E27FC236}">
                <a16:creationId xmlns:a16="http://schemas.microsoft.com/office/drawing/2014/main" id="{09128E9A-471A-436A-0A20-469330741698}"/>
              </a:ext>
            </a:extLst>
          </p:cNvPr>
          <p:cNvSpPr/>
          <p:nvPr/>
        </p:nvSpPr>
        <p:spPr>
          <a:xfrm>
            <a:off x="2566615" y="2040565"/>
            <a:ext cx="1769759" cy="333633"/>
          </a:xfrm>
          <a:prstGeom prst="flowChartAlternateProcess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FORMATION</a:t>
            </a:r>
            <a:endParaRPr lang="fr-TG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A86C78-7E2F-702F-8DED-7D933F18D6BE}"/>
              </a:ext>
            </a:extLst>
          </p:cNvPr>
          <p:cNvSpPr/>
          <p:nvPr/>
        </p:nvSpPr>
        <p:spPr>
          <a:xfrm>
            <a:off x="-18999" y="-15990"/>
            <a:ext cx="2504661" cy="9921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TG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393BED3-0F34-CD6C-26BF-C9D9CFED7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8523" y="287552"/>
            <a:ext cx="3643242" cy="1611504"/>
          </a:xfrm>
        </p:spPr>
        <p:txBody>
          <a:bodyPr anchor="ctr">
            <a:normAutofit fontScale="90000"/>
          </a:bodyPr>
          <a:lstStyle/>
          <a:p>
            <a:r>
              <a:rPr lang="fr-FR" sz="7300" dirty="0"/>
              <a:t>ABALO </a:t>
            </a:r>
            <a:br>
              <a:rPr lang="fr-FR" sz="4000" dirty="0"/>
            </a:br>
            <a:r>
              <a:rPr lang="fr-FR" sz="4000" dirty="0"/>
              <a:t>Honorine</a:t>
            </a:r>
            <a:endParaRPr lang="fr-TG" sz="4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83FBBB8-D4E4-B269-6FC8-58E6E9C58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6844" y="2504301"/>
            <a:ext cx="4167527" cy="1838475"/>
          </a:xfrm>
        </p:spPr>
        <p:txBody>
          <a:bodyPr>
            <a:noAutofit/>
          </a:bodyPr>
          <a:lstStyle/>
          <a:p>
            <a:pPr algn="l"/>
            <a:r>
              <a:rPr lang="fr-FR" sz="1400" dirty="0">
                <a:solidFill>
                  <a:srgbClr val="002060"/>
                </a:solidFill>
              </a:rPr>
              <a:t>Banque Finance | 2020 jusqu’à nos  jours</a:t>
            </a:r>
          </a:p>
          <a:p>
            <a:pPr algn="l"/>
            <a:r>
              <a:rPr lang="fr-FR" sz="1400" dirty="0"/>
              <a:t>Collège de paris supérieur, Paris</a:t>
            </a:r>
          </a:p>
          <a:p>
            <a:pPr algn="l"/>
            <a:r>
              <a:rPr lang="fr-FR" sz="1400" dirty="0">
                <a:solidFill>
                  <a:srgbClr val="002060"/>
                </a:solidFill>
              </a:rPr>
              <a:t>Baccalauréat scientifique, série C4| 2021 – XX</a:t>
            </a:r>
          </a:p>
          <a:p>
            <a:pPr algn="l"/>
            <a:r>
              <a:rPr lang="fr-FR" sz="1400" dirty="0"/>
              <a:t>Lycée Saint Albert, Lomé</a:t>
            </a:r>
          </a:p>
          <a:p>
            <a:pPr algn="l"/>
            <a:r>
              <a:rPr lang="fr-FR" sz="1400" dirty="0">
                <a:solidFill>
                  <a:srgbClr val="002060"/>
                </a:solidFill>
              </a:rPr>
              <a:t>Baccalauréat première partie | 20XX-20XX</a:t>
            </a:r>
          </a:p>
          <a:p>
            <a:pPr algn="l"/>
            <a:r>
              <a:rPr lang="fr-FR" sz="1400" dirty="0"/>
              <a:t>Lycée Saint Jean, Lomé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7E8F47C1-4F88-992F-8498-A0C7E24B9CC4}"/>
              </a:ext>
            </a:extLst>
          </p:cNvPr>
          <p:cNvSpPr/>
          <p:nvPr/>
        </p:nvSpPr>
        <p:spPr>
          <a:xfrm>
            <a:off x="0" y="-690217"/>
            <a:ext cx="2504660" cy="3001617"/>
          </a:xfrm>
          <a:prstGeom prst="roundRect">
            <a:avLst>
              <a:gd name="adj" fmla="val 2732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TG"/>
          </a:p>
        </p:txBody>
      </p:sp>
      <p:sp>
        <p:nvSpPr>
          <p:cNvPr id="6" name="Organigramme : Connecteur 5">
            <a:extLst>
              <a:ext uri="{FF2B5EF4-FFF2-40B4-BE49-F238E27FC236}">
                <a16:creationId xmlns:a16="http://schemas.microsoft.com/office/drawing/2014/main" id="{CFC2A819-9C12-6DB8-ABD1-21CFB3469069}"/>
              </a:ext>
            </a:extLst>
          </p:cNvPr>
          <p:cNvSpPr/>
          <p:nvPr/>
        </p:nvSpPr>
        <p:spPr>
          <a:xfrm>
            <a:off x="277168" y="1093304"/>
            <a:ext cx="1856712" cy="185671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TG"/>
          </a:p>
        </p:txBody>
      </p:sp>
      <p:sp>
        <p:nvSpPr>
          <p:cNvPr id="12" name="Sous-titre 2">
            <a:extLst>
              <a:ext uri="{FF2B5EF4-FFF2-40B4-BE49-F238E27FC236}">
                <a16:creationId xmlns:a16="http://schemas.microsoft.com/office/drawing/2014/main" id="{F88460E8-7FDF-0DA2-852D-73D0D36E5152}"/>
              </a:ext>
            </a:extLst>
          </p:cNvPr>
          <p:cNvSpPr txBox="1">
            <a:spLocks/>
          </p:cNvSpPr>
          <p:nvPr/>
        </p:nvSpPr>
        <p:spPr>
          <a:xfrm>
            <a:off x="2536022" y="5029664"/>
            <a:ext cx="2119567" cy="1153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600" dirty="0"/>
              <a:t>Pack Microsoft Office (Word, Excel, Powerpoint)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600" dirty="0"/>
              <a:t>Internet/Windows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TG" sz="1600" dirty="0"/>
          </a:p>
        </p:txBody>
      </p:sp>
      <p:sp>
        <p:nvSpPr>
          <p:cNvPr id="13" name="Sous-titre 2">
            <a:extLst>
              <a:ext uri="{FF2B5EF4-FFF2-40B4-BE49-F238E27FC236}">
                <a16:creationId xmlns:a16="http://schemas.microsoft.com/office/drawing/2014/main" id="{7B8DACC1-3645-D1ED-BFE9-FBE186011AB1}"/>
              </a:ext>
            </a:extLst>
          </p:cNvPr>
          <p:cNvSpPr txBox="1">
            <a:spLocks/>
          </p:cNvSpPr>
          <p:nvPr/>
        </p:nvSpPr>
        <p:spPr>
          <a:xfrm>
            <a:off x="2608128" y="8746781"/>
            <a:ext cx="1427159" cy="715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600" dirty="0"/>
              <a:t>Cuisine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600" dirty="0"/>
              <a:t>Sport</a:t>
            </a:r>
          </a:p>
        </p:txBody>
      </p:sp>
      <p:sp>
        <p:nvSpPr>
          <p:cNvPr id="15" name="Sous-titre 2">
            <a:extLst>
              <a:ext uri="{FF2B5EF4-FFF2-40B4-BE49-F238E27FC236}">
                <a16:creationId xmlns:a16="http://schemas.microsoft.com/office/drawing/2014/main" id="{F44DCA46-D249-3580-DDDA-4CD9387879EF}"/>
              </a:ext>
            </a:extLst>
          </p:cNvPr>
          <p:cNvSpPr txBox="1">
            <a:spLocks/>
          </p:cNvSpPr>
          <p:nvPr/>
        </p:nvSpPr>
        <p:spPr>
          <a:xfrm>
            <a:off x="133629" y="3649914"/>
            <a:ext cx="2152372" cy="960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400" dirty="0"/>
              <a:t>Je suis actuellement étudiante </a:t>
            </a:r>
            <a:r>
              <a:rPr lang="fr-FR" sz="1400"/>
              <a:t>en Banque. </a:t>
            </a:r>
            <a:r>
              <a:rPr lang="fr-FR" sz="1400" dirty="0"/>
              <a:t>Avec pour ambition de…..</a:t>
            </a:r>
            <a:endParaRPr lang="fr-TG" sz="1400" dirty="0"/>
          </a:p>
        </p:txBody>
      </p:sp>
      <p:sp>
        <p:nvSpPr>
          <p:cNvPr id="17" name="Sous-titre 2">
            <a:extLst>
              <a:ext uri="{FF2B5EF4-FFF2-40B4-BE49-F238E27FC236}">
                <a16:creationId xmlns:a16="http://schemas.microsoft.com/office/drawing/2014/main" id="{89F2DD88-E996-8BE5-585C-B97F916CC895}"/>
              </a:ext>
            </a:extLst>
          </p:cNvPr>
          <p:cNvSpPr txBox="1">
            <a:spLocks/>
          </p:cNvSpPr>
          <p:nvPr/>
        </p:nvSpPr>
        <p:spPr>
          <a:xfrm>
            <a:off x="383650" y="5733207"/>
            <a:ext cx="2152372" cy="9609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400" dirty="0"/>
              <a:t>+228 </a:t>
            </a:r>
            <a:r>
              <a:rPr lang="fr-TG" sz="1400" dirty="0"/>
              <a:t>9</a:t>
            </a:r>
            <a:r>
              <a:rPr lang="fr-FR" sz="1400" dirty="0"/>
              <a:t>05458744</a:t>
            </a:r>
          </a:p>
          <a:p>
            <a:pPr algn="just"/>
            <a:r>
              <a:rPr lang="fr-FR" sz="1400" dirty="0"/>
              <a:t>prenom@gmail.com</a:t>
            </a:r>
          </a:p>
          <a:p>
            <a:pPr algn="just"/>
            <a:r>
              <a:rPr lang="fr-FR" sz="1400" dirty="0"/>
              <a:t>Lomé, TOGO</a:t>
            </a:r>
            <a:endParaRPr lang="fr-TG" sz="1400" dirty="0"/>
          </a:p>
        </p:txBody>
      </p:sp>
      <p:sp>
        <p:nvSpPr>
          <p:cNvPr id="19" name="Sous-titre 2">
            <a:extLst>
              <a:ext uri="{FF2B5EF4-FFF2-40B4-BE49-F238E27FC236}">
                <a16:creationId xmlns:a16="http://schemas.microsoft.com/office/drawing/2014/main" id="{4964E500-1568-74F5-228A-9A8FC7C583AC}"/>
              </a:ext>
            </a:extLst>
          </p:cNvPr>
          <p:cNvSpPr txBox="1">
            <a:spLocks/>
          </p:cNvSpPr>
          <p:nvPr/>
        </p:nvSpPr>
        <p:spPr>
          <a:xfrm>
            <a:off x="196464" y="7625903"/>
            <a:ext cx="2152372" cy="2114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/>
              <a:t>Français</a:t>
            </a:r>
          </a:p>
          <a:p>
            <a:pPr algn="l"/>
            <a:r>
              <a:rPr lang="fr-FR" sz="1600" dirty="0"/>
              <a:t> </a:t>
            </a:r>
          </a:p>
          <a:p>
            <a:pPr algn="l"/>
            <a:r>
              <a:rPr lang="fr-FR" sz="1600" dirty="0"/>
              <a:t>Anglais</a:t>
            </a:r>
          </a:p>
          <a:p>
            <a:pPr algn="l"/>
            <a:endParaRPr lang="fr-FR" sz="1600" dirty="0"/>
          </a:p>
          <a:p>
            <a:pPr algn="l"/>
            <a:r>
              <a:rPr lang="fr-FR" sz="1600" dirty="0"/>
              <a:t>Ewe</a:t>
            </a:r>
          </a:p>
          <a:p>
            <a:pPr algn="l"/>
            <a:endParaRPr lang="fr-FR" sz="1600" dirty="0"/>
          </a:p>
          <a:p>
            <a:pPr algn="l"/>
            <a:endParaRPr lang="fr-FR" sz="1600" dirty="0"/>
          </a:p>
        </p:txBody>
      </p:sp>
      <p:sp>
        <p:nvSpPr>
          <p:cNvPr id="25" name="Organigramme : Alternative 24">
            <a:extLst>
              <a:ext uri="{FF2B5EF4-FFF2-40B4-BE49-F238E27FC236}">
                <a16:creationId xmlns:a16="http://schemas.microsoft.com/office/drawing/2014/main" id="{A44DA6E7-D443-829C-51C6-90CDB2A0727D}"/>
              </a:ext>
            </a:extLst>
          </p:cNvPr>
          <p:cNvSpPr/>
          <p:nvPr/>
        </p:nvSpPr>
        <p:spPr>
          <a:xfrm>
            <a:off x="2597548" y="4579038"/>
            <a:ext cx="1738826" cy="333633"/>
          </a:xfrm>
          <a:prstGeom prst="flowChartAlternateProcess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COMPÉTENCES</a:t>
            </a:r>
            <a:endParaRPr lang="fr-TG" dirty="0"/>
          </a:p>
        </p:txBody>
      </p:sp>
      <p:sp>
        <p:nvSpPr>
          <p:cNvPr id="28" name="Organigramme : Alternative 27">
            <a:extLst>
              <a:ext uri="{FF2B5EF4-FFF2-40B4-BE49-F238E27FC236}">
                <a16:creationId xmlns:a16="http://schemas.microsoft.com/office/drawing/2014/main" id="{7E9FEC70-6D48-0F13-7AE6-2D4BAA460491}"/>
              </a:ext>
            </a:extLst>
          </p:cNvPr>
          <p:cNvSpPr/>
          <p:nvPr/>
        </p:nvSpPr>
        <p:spPr>
          <a:xfrm>
            <a:off x="2608127" y="8334249"/>
            <a:ext cx="1738826" cy="333633"/>
          </a:xfrm>
          <a:prstGeom prst="flowChartAlternateProcess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LOISIRS</a:t>
            </a:r>
            <a:endParaRPr lang="fr-TG" dirty="0"/>
          </a:p>
        </p:txBody>
      </p:sp>
      <p:sp>
        <p:nvSpPr>
          <p:cNvPr id="31" name="Organigramme : Alternative 30">
            <a:extLst>
              <a:ext uri="{FF2B5EF4-FFF2-40B4-BE49-F238E27FC236}">
                <a16:creationId xmlns:a16="http://schemas.microsoft.com/office/drawing/2014/main" id="{F316992C-91A4-F164-D0ED-2741384D952F}"/>
              </a:ext>
            </a:extLst>
          </p:cNvPr>
          <p:cNvSpPr/>
          <p:nvPr/>
        </p:nvSpPr>
        <p:spPr>
          <a:xfrm>
            <a:off x="243477" y="3083401"/>
            <a:ext cx="1312821" cy="333633"/>
          </a:xfrm>
          <a:prstGeom prst="flowChartAlternateProcess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PROFIL</a:t>
            </a:r>
            <a:endParaRPr lang="fr-TG" dirty="0"/>
          </a:p>
        </p:txBody>
      </p:sp>
      <p:sp>
        <p:nvSpPr>
          <p:cNvPr id="34" name="Organigramme : Alternative 33">
            <a:extLst>
              <a:ext uri="{FF2B5EF4-FFF2-40B4-BE49-F238E27FC236}">
                <a16:creationId xmlns:a16="http://schemas.microsoft.com/office/drawing/2014/main" id="{20E822EE-31F2-4D67-EC1C-D28851C7CD48}"/>
              </a:ext>
            </a:extLst>
          </p:cNvPr>
          <p:cNvSpPr/>
          <p:nvPr/>
        </p:nvSpPr>
        <p:spPr>
          <a:xfrm>
            <a:off x="228056" y="5143628"/>
            <a:ext cx="1312821" cy="333633"/>
          </a:xfrm>
          <a:prstGeom prst="flowChartAlternateProcess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CONTACT</a:t>
            </a:r>
            <a:endParaRPr lang="fr-TG" dirty="0"/>
          </a:p>
        </p:txBody>
      </p:sp>
      <p:sp>
        <p:nvSpPr>
          <p:cNvPr id="37" name="Organigramme : Alternative 36">
            <a:extLst>
              <a:ext uri="{FF2B5EF4-FFF2-40B4-BE49-F238E27FC236}">
                <a16:creationId xmlns:a16="http://schemas.microsoft.com/office/drawing/2014/main" id="{12A4413A-1F0F-83A3-70CA-DC17F266B982}"/>
              </a:ext>
            </a:extLst>
          </p:cNvPr>
          <p:cNvSpPr/>
          <p:nvPr/>
        </p:nvSpPr>
        <p:spPr>
          <a:xfrm>
            <a:off x="228056" y="6973168"/>
            <a:ext cx="1312821" cy="333633"/>
          </a:xfrm>
          <a:prstGeom prst="flowChartAlternateProcess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LANGUES</a:t>
            </a:r>
            <a:endParaRPr lang="fr-TG" dirty="0"/>
          </a:p>
        </p:txBody>
      </p:sp>
      <p:sp>
        <p:nvSpPr>
          <p:cNvPr id="38" name="Sous-titre 2">
            <a:extLst>
              <a:ext uri="{FF2B5EF4-FFF2-40B4-BE49-F238E27FC236}">
                <a16:creationId xmlns:a16="http://schemas.microsoft.com/office/drawing/2014/main" id="{00996BFF-A1F1-7901-9067-A83D10D4DCA9}"/>
              </a:ext>
            </a:extLst>
          </p:cNvPr>
          <p:cNvSpPr txBox="1">
            <a:spLocks/>
          </p:cNvSpPr>
          <p:nvPr/>
        </p:nvSpPr>
        <p:spPr>
          <a:xfrm>
            <a:off x="4604804" y="5065939"/>
            <a:ext cx="2119567" cy="1153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600" dirty="0"/>
              <a:t>Logiciel Adobe Photoshop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600" dirty="0"/>
              <a:t>Maitrise Internet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TG" sz="1600" dirty="0"/>
          </a:p>
        </p:txBody>
      </p: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9D84D00E-B226-4E14-3B6D-4B7BFF5B932F}"/>
              </a:ext>
            </a:extLst>
          </p:cNvPr>
          <p:cNvCxnSpPr/>
          <p:nvPr/>
        </p:nvCxnSpPr>
        <p:spPr>
          <a:xfrm>
            <a:off x="308343" y="8039232"/>
            <a:ext cx="182553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5C683F11-A007-8A48-A26E-3B9467A403D7}"/>
              </a:ext>
            </a:extLst>
          </p:cNvPr>
          <p:cNvCxnSpPr/>
          <p:nvPr/>
        </p:nvCxnSpPr>
        <p:spPr>
          <a:xfrm>
            <a:off x="277168" y="8775832"/>
            <a:ext cx="182553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084AF85E-4530-4225-10A9-9B12A4360077}"/>
              </a:ext>
            </a:extLst>
          </p:cNvPr>
          <p:cNvCxnSpPr/>
          <p:nvPr/>
        </p:nvCxnSpPr>
        <p:spPr>
          <a:xfrm>
            <a:off x="279123" y="9360032"/>
            <a:ext cx="182553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36DCA46B-408C-482C-9E58-389B992BDC36}"/>
              </a:ext>
            </a:extLst>
          </p:cNvPr>
          <p:cNvCxnSpPr/>
          <p:nvPr/>
        </p:nvCxnSpPr>
        <p:spPr>
          <a:xfrm>
            <a:off x="1899198" y="7931282"/>
            <a:ext cx="0" cy="2159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8302319C-9F2B-6DA4-5DB7-92256D74BEB5}"/>
              </a:ext>
            </a:extLst>
          </p:cNvPr>
          <p:cNvCxnSpPr/>
          <p:nvPr/>
        </p:nvCxnSpPr>
        <p:spPr>
          <a:xfrm>
            <a:off x="1036146" y="8638831"/>
            <a:ext cx="0" cy="2159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B3560131-3B47-D610-D035-AEAA27540C08}"/>
              </a:ext>
            </a:extLst>
          </p:cNvPr>
          <p:cNvCxnSpPr/>
          <p:nvPr/>
        </p:nvCxnSpPr>
        <p:spPr>
          <a:xfrm>
            <a:off x="1252330" y="9245996"/>
            <a:ext cx="0" cy="2159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2" name="Image 51">
            <a:extLst>
              <a:ext uri="{FF2B5EF4-FFF2-40B4-BE49-F238E27FC236}">
                <a16:creationId xmlns:a16="http://schemas.microsoft.com/office/drawing/2014/main" id="{212A9CE3-15BF-8793-71C2-6E435568DD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04" y="6030288"/>
            <a:ext cx="245277" cy="245277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F97EBB5C-EEA6-C336-EF6D-96A83EB35C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55" y="6323111"/>
            <a:ext cx="225894" cy="225894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EFBD4A1B-7639-C268-EAED-6A73D14F59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55" y="5760756"/>
            <a:ext cx="225242" cy="225242"/>
          </a:xfrm>
          <a:prstGeom prst="rect">
            <a:avLst/>
          </a:prstGeom>
        </p:spPr>
      </p:pic>
      <p:sp>
        <p:nvSpPr>
          <p:cNvPr id="57" name="Organigramme : Alternative 56">
            <a:extLst>
              <a:ext uri="{FF2B5EF4-FFF2-40B4-BE49-F238E27FC236}">
                <a16:creationId xmlns:a16="http://schemas.microsoft.com/office/drawing/2014/main" id="{CB3BF15E-8A62-7951-9F85-0EC385B0768B}"/>
              </a:ext>
            </a:extLst>
          </p:cNvPr>
          <p:cNvSpPr/>
          <p:nvPr/>
        </p:nvSpPr>
        <p:spPr>
          <a:xfrm>
            <a:off x="2608127" y="6170517"/>
            <a:ext cx="3097347" cy="333633"/>
          </a:xfrm>
          <a:prstGeom prst="flowChartAlternateProcess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APTITUDES PERSONNELLES</a:t>
            </a:r>
            <a:endParaRPr lang="fr-TG" dirty="0"/>
          </a:p>
        </p:txBody>
      </p:sp>
      <p:sp>
        <p:nvSpPr>
          <p:cNvPr id="58" name="Sous-titre 2">
            <a:extLst>
              <a:ext uri="{FF2B5EF4-FFF2-40B4-BE49-F238E27FC236}">
                <a16:creationId xmlns:a16="http://schemas.microsoft.com/office/drawing/2014/main" id="{B2B7543F-9B6B-4ACD-3F35-79E9E91DBDFD}"/>
              </a:ext>
            </a:extLst>
          </p:cNvPr>
          <p:cNvSpPr txBox="1">
            <a:spLocks/>
          </p:cNvSpPr>
          <p:nvPr/>
        </p:nvSpPr>
        <p:spPr>
          <a:xfrm>
            <a:off x="2595275" y="6605366"/>
            <a:ext cx="4107774" cy="166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600" dirty="0"/>
              <a:t>Travail en équipe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600" dirty="0"/>
              <a:t>Capacité Rédactionnelle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600" dirty="0"/>
              <a:t>Travail sous stress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600" dirty="0"/>
              <a:t>Expression orale excellente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600" dirty="0"/>
              <a:t>Curieux et autonome</a:t>
            </a:r>
            <a:endParaRPr lang="fr-TG" sz="1600" dirty="0"/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C814EFA6-1B8A-32F9-3D17-0D0842EA6580}"/>
              </a:ext>
            </a:extLst>
          </p:cNvPr>
          <p:cNvSpPr txBox="1">
            <a:spLocks/>
          </p:cNvSpPr>
          <p:nvPr/>
        </p:nvSpPr>
        <p:spPr>
          <a:xfrm>
            <a:off x="4237428" y="8746781"/>
            <a:ext cx="1427159" cy="715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600" dirty="0"/>
              <a:t>Musique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600" dirty="0"/>
              <a:t>Voyage</a:t>
            </a:r>
            <a:endParaRPr lang="fr-TG" sz="1600" dirty="0"/>
          </a:p>
        </p:txBody>
      </p:sp>
    </p:spTree>
    <p:extLst>
      <p:ext uri="{BB962C8B-B14F-4D97-AF65-F5344CB8AC3E}">
        <p14:creationId xmlns:p14="http://schemas.microsoft.com/office/powerpoint/2010/main" val="42378728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710</TotalTime>
  <Words>112</Words>
  <Application>Microsoft Office PowerPoint</Application>
  <PresentationFormat>Format A4 (210 x 297 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Cambria</vt:lpstr>
      <vt:lpstr>Thème Office</vt:lpstr>
      <vt:lpstr>ABALO  Honorine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BLIVI  Adouté Honorine</dc:title>
  <dc:creator>Mawuli Akpalo</dc:creator>
  <cp:lastModifiedBy>Mawuli Akpalo</cp:lastModifiedBy>
  <cp:revision>6</cp:revision>
  <dcterms:created xsi:type="dcterms:W3CDTF">2022-12-20T22:15:16Z</dcterms:created>
  <dcterms:modified xsi:type="dcterms:W3CDTF">2024-02-18T11:31:27Z</dcterms:modified>
</cp:coreProperties>
</file>